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23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6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91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9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34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89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58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45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2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2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9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9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Okul foto\okulfoto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5976664" cy="38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1475656" y="4196680"/>
            <a:ext cx="6400800" cy="1752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FEN VE SOSYAL BİLİMLER PROJE OKULU</a:t>
            </a:r>
          </a:p>
          <a:p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8549" y="-171400"/>
            <a:ext cx="8229600" cy="1143000"/>
          </a:xfrm>
        </p:spPr>
        <p:txBody>
          <a:bodyPr/>
          <a:lstStyle/>
          <a:p>
            <a:r>
              <a:rPr lang="tr-TR" b="1" dirty="0" smtClean="0"/>
              <a:t>Hobi Odası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C\Desktop\Okul foto\okulfoto\hobi odası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Tilavet Sınıfı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PC\Desktop\Okul foto\okulfoto\IMG_3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  <a:effectLst>
            <a:outerShdw blurRad="63500" dist="254000" dir="6780000" sx="132000" sy="132000" algn="tl" rotWithShape="0">
              <a:prstClr val="black">
                <a:alpha val="34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Her şey doğru tercihle başlar.</a:t>
            </a:r>
            <a:endParaRPr lang="tr-TR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8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Kırklareli Anadolu İmam Hatip Lisesi 1969-1970 yılında öğretime açılmış, bir yıl Ziya Gökalp İlkokulunda eğitim-öğretimini sürdürdükten sonra şimdiki binasına taşınmıştır. 1973 yılında bir kat ilave edilmiş ve kalorifer tesisatı döşenmiştir. Okula 2007-2008 öğretim yılı itibariyle 120 Devlet Parasız Yatılı kontenjanı verilmiştir.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2018-2019 Eğitim Öğretim yılında itibaren proje okulu statüsünde eğitim ve öğretim vermektedir. 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Okul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295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öğrenciye,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öğretmen,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idareci,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memur, 1 güvenlik, 1 aşçı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hizmetli ile hizmet vermektedir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Okulumuzun Sınavlı kontenjanı 60 öğrenci, sınavsız kontenjanı 60 öğrencidir.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52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Fen ve sosyal bilimler proje okulu ne demek?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Fen ve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8" y="692696"/>
            <a:ext cx="9270870" cy="52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3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0"/>
            <a:ext cx="9305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29613" y="10277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Robotik Kodlama Atölyemiz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PC\Desktop\Okul foto\okulfoto\robot atölyesi açılış\IMG_6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tr-TR" b="1" dirty="0" smtClean="0"/>
              <a:t>Laboratuvar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PC\Desktop\la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67"/>
            <a:ext cx="9144000" cy="60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126</Words>
  <Application>Microsoft Office PowerPoint</Application>
  <PresentationFormat>Ekran Gösterisi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Her şey doğru tercihle başlar.</vt:lpstr>
      <vt:lpstr>PowerPoint Sunusu</vt:lpstr>
      <vt:lpstr>PowerPoint Sunusu</vt:lpstr>
      <vt:lpstr>Fen ve sosyal bilimler proje okulu ne demek?</vt:lpstr>
      <vt:lpstr>PowerPoint Sunusu</vt:lpstr>
      <vt:lpstr>PowerPoint Sunusu</vt:lpstr>
      <vt:lpstr>Robotik Kodlama Atölyemiz</vt:lpstr>
      <vt:lpstr>Laboratuvar</vt:lpstr>
      <vt:lpstr>Hobi Odası</vt:lpstr>
      <vt:lpstr>Tilavet Sınıfı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8</cp:revision>
  <dcterms:created xsi:type="dcterms:W3CDTF">2019-05-27T13:08:51Z</dcterms:created>
  <dcterms:modified xsi:type="dcterms:W3CDTF">2021-06-24T10:00:25Z</dcterms:modified>
</cp:coreProperties>
</file>